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32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dirty="0"/>
              <a:t>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2017.spaceappschallenge.org/challenges/earth-and-us/live-smart/teams/hata/strea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github.com/koshevchuk/h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2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48650" y="-48650"/>
            <a:ext cx="9277800" cy="5265000"/>
          </a:xfrm>
          <a:prstGeom prst="rect">
            <a:avLst/>
          </a:prstGeom>
          <a:solidFill>
            <a:srgbClr val="88D4E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50" y="1611550"/>
            <a:ext cx="3469400" cy="22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4">
            <a:alphaModFix/>
          </a:blip>
          <a:srcRect l="9419" r="30656"/>
          <a:stretch/>
        </p:blipFill>
        <p:spPr>
          <a:xfrm>
            <a:off x="3782152" y="1611550"/>
            <a:ext cx="2015508" cy="22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5">
            <a:alphaModFix/>
          </a:blip>
          <a:srcRect t="14148" r="15016"/>
          <a:stretch/>
        </p:blipFill>
        <p:spPr>
          <a:xfrm>
            <a:off x="5909350" y="1611550"/>
            <a:ext cx="2948299" cy="22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201050" y="528250"/>
            <a:ext cx="70038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</a:rPr>
              <a:t>Actual Problems</a:t>
            </a:r>
            <a:endParaRPr lang="ru"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-48650" y="-48650"/>
            <a:ext cx="9277800" cy="5265000"/>
          </a:xfrm>
          <a:prstGeom prst="rect">
            <a:avLst/>
          </a:prstGeom>
          <a:solidFill>
            <a:srgbClr val="88D4E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75" y="1024650"/>
            <a:ext cx="3094200" cy="30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280175" y="1303800"/>
            <a:ext cx="4559700" cy="3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</a:rPr>
              <a:t>We Are Saving Your Time</a:t>
            </a:r>
            <a:endParaRPr lang="ru" sz="2400" b="1" dirty="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With our application the communication of</a:t>
            </a:r>
            <a:r>
              <a:rPr lang="en-US" sz="2400" dirty="0" smtClean="0">
                <a:solidFill>
                  <a:srgbClr val="FFFFFF"/>
                </a:solidFill>
              </a:rPr>
              <a:t> citizens and </a:t>
            </a:r>
            <a:r>
              <a:rPr lang="en-US" sz="2400" dirty="0" smtClean="0">
                <a:solidFill>
                  <a:srgbClr val="FFFFFF"/>
                </a:solidFill>
              </a:rPr>
              <a:t>smart city services will be fast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and comfortable</a:t>
            </a:r>
            <a:r>
              <a:rPr lang="ru" sz="2400" dirty="0" smtClean="0">
                <a:solidFill>
                  <a:srgbClr val="FFFFFF"/>
                </a:solidFill>
              </a:rPr>
              <a:t>.</a:t>
            </a:r>
            <a:endParaRPr lang="ru" sz="2400" dirty="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775" y="1782455"/>
            <a:ext cx="2480593" cy="336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25395"/>
          <a:stretch/>
        </p:blipFill>
        <p:spPr>
          <a:xfrm>
            <a:off x="4960402" y="1782455"/>
            <a:ext cx="2769847" cy="336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 l="6501" r="4197"/>
          <a:stretch/>
        </p:blipFill>
        <p:spPr>
          <a:xfrm>
            <a:off x="3425518" y="1225850"/>
            <a:ext cx="2369118" cy="391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912" y="405325"/>
            <a:ext cx="1366176" cy="6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3650"/>
            <a:ext cx="5044600" cy="3732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5228625" y="559350"/>
            <a:ext cx="3684300" cy="37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 dirty="0" smtClean="0"/>
              <a:t>What We Have Already Done</a:t>
            </a:r>
            <a:r>
              <a:rPr lang="ru" sz="2400" b="1" dirty="0" smtClean="0"/>
              <a:t>?</a:t>
            </a:r>
            <a:endParaRPr lang="ru" sz="2400" b="1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-US" sz="1800" dirty="0" smtClean="0"/>
              <a:t>Worked out the concept of modern city</a:t>
            </a:r>
            <a:endParaRPr lang="ru" sz="1800" dirty="0"/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-US" sz="1800" dirty="0" smtClean="0"/>
              <a:t>Wrote down application documentation </a:t>
            </a:r>
            <a:endParaRPr lang="ru" sz="1800" dirty="0"/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-US" sz="1800" dirty="0" smtClean="0"/>
              <a:t>Created a demonstration prototype app</a:t>
            </a:r>
            <a:endParaRPr lang="ru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400" y="699600"/>
            <a:ext cx="1209449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787" y="699600"/>
            <a:ext cx="1209449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175" y="699599"/>
            <a:ext cx="1209449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9024" y="699599"/>
            <a:ext cx="1209449" cy="12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2237" y="3134712"/>
            <a:ext cx="1209425" cy="12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7281" y="3139287"/>
            <a:ext cx="1209450" cy="120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2325" y="3142562"/>
            <a:ext cx="1209450" cy="11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755775" y="2249500"/>
            <a:ext cx="18267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 smtClean="0"/>
              <a:t>Designer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b="1" dirty="0" smtClean="0"/>
              <a:t>(oh, really?)</a:t>
            </a:r>
            <a:endParaRPr lang="ru" b="1" dirty="0"/>
          </a:p>
        </p:txBody>
      </p:sp>
      <p:sp>
        <p:nvSpPr>
          <p:cNvPr id="102" name="Shape 102"/>
          <p:cNvSpPr txBox="1"/>
          <p:nvPr/>
        </p:nvSpPr>
        <p:spPr>
          <a:xfrm>
            <a:off x="2783150" y="2249500"/>
            <a:ext cx="18267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/>
              <a:t>Blogger</a:t>
            </a:r>
            <a:endParaRPr lang="ru" b="1" dirty="0"/>
          </a:p>
        </p:txBody>
      </p:sp>
      <p:sp>
        <p:nvSpPr>
          <p:cNvPr id="103" name="Shape 103"/>
          <p:cNvSpPr txBox="1"/>
          <p:nvPr/>
        </p:nvSpPr>
        <p:spPr>
          <a:xfrm>
            <a:off x="4810525" y="2249500"/>
            <a:ext cx="18267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/>
              <a:t>Critic</a:t>
            </a:r>
            <a:endParaRPr lang="ru" b="1" dirty="0"/>
          </a:p>
        </p:txBody>
      </p:sp>
      <p:sp>
        <p:nvSpPr>
          <p:cNvPr id="104" name="Shape 104"/>
          <p:cNvSpPr txBox="1"/>
          <p:nvPr/>
        </p:nvSpPr>
        <p:spPr>
          <a:xfrm>
            <a:off x="6780400" y="2249500"/>
            <a:ext cx="18267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/>
              <a:t>Leader</a:t>
            </a:r>
            <a:endParaRPr lang="ru" b="1" dirty="0"/>
          </a:p>
        </p:txBody>
      </p:sp>
      <p:sp>
        <p:nvSpPr>
          <p:cNvPr id="105" name="Shape 105"/>
          <p:cNvSpPr txBox="1"/>
          <p:nvPr/>
        </p:nvSpPr>
        <p:spPr>
          <a:xfrm>
            <a:off x="1314450" y="4537125"/>
            <a:ext cx="22050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/>
              <a:t>The guy who wrote the docs</a:t>
            </a:r>
            <a:endParaRPr lang="ru" b="1" dirty="0"/>
          </a:p>
        </p:txBody>
      </p:sp>
      <p:sp>
        <p:nvSpPr>
          <p:cNvPr id="106" name="Shape 106"/>
          <p:cNvSpPr txBox="1"/>
          <p:nvPr/>
        </p:nvSpPr>
        <p:spPr>
          <a:xfrm>
            <a:off x="3469500" y="4537125"/>
            <a:ext cx="22050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/>
              <a:t>Speaker</a:t>
            </a:r>
            <a:endParaRPr lang="ru" b="1" dirty="0"/>
          </a:p>
        </p:txBody>
      </p:sp>
      <p:sp>
        <p:nvSpPr>
          <p:cNvPr id="107" name="Shape 107"/>
          <p:cNvSpPr txBox="1"/>
          <p:nvPr/>
        </p:nvSpPr>
        <p:spPr>
          <a:xfrm>
            <a:off x="5813700" y="4537125"/>
            <a:ext cx="1826700" cy="8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b="1"/>
              <a:t>Funky Marketer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-48650" y="-48650"/>
            <a:ext cx="9277800" cy="5265000"/>
          </a:xfrm>
          <a:prstGeom prst="rect">
            <a:avLst/>
          </a:prstGeom>
          <a:solidFill>
            <a:srgbClr val="88D4E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62025" y="291300"/>
            <a:ext cx="8049600" cy="41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</a:rPr>
              <a:t>Contact Us:</a:t>
            </a:r>
            <a:endParaRPr lang="ru" sz="2400" b="1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FFFFFF"/>
                </a:solidFill>
              </a:rPr>
              <a:t>Viktoria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Babenko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ru" sz="2400" dirty="0">
                <a:solidFill>
                  <a:srgbClr val="FFFFFF"/>
                </a:solidFill>
              </a:rPr>
              <a:t>- ajvi@mail.ua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Marta </a:t>
            </a:r>
            <a:r>
              <a:rPr lang="en-US" sz="2400" dirty="0" err="1" smtClean="0">
                <a:solidFill>
                  <a:srgbClr val="FFFFFF"/>
                </a:solidFill>
              </a:rPr>
              <a:t>Andriychak</a:t>
            </a:r>
            <a:r>
              <a:rPr lang="ru" sz="2400" dirty="0" smtClean="0">
                <a:solidFill>
                  <a:srgbClr val="FFFFFF"/>
                </a:solidFill>
              </a:rPr>
              <a:t>- </a:t>
            </a:r>
            <a:r>
              <a:rPr lang="ru" sz="2400" dirty="0">
                <a:solidFill>
                  <a:srgbClr val="FFFFFF"/>
                </a:solidFill>
              </a:rPr>
              <a:t>mbolubash@gmail.com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FFFFFF"/>
                </a:solidFill>
              </a:rPr>
              <a:t>Dmitriy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Ulisov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ru" sz="2400" dirty="0">
                <a:solidFill>
                  <a:srgbClr val="FFFFFF"/>
                </a:solidFill>
              </a:rPr>
              <a:t>- oligarhiya@gmail.com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FFFFFF"/>
                </a:solidFill>
              </a:rPr>
              <a:t>Alexandr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Pintyak</a:t>
            </a:r>
            <a:r>
              <a:rPr lang="ru" sz="2400" dirty="0" smtClean="0">
                <a:solidFill>
                  <a:srgbClr val="FFFFFF"/>
                </a:solidFill>
              </a:rPr>
              <a:t>- </a:t>
            </a:r>
            <a:r>
              <a:rPr lang="ru" sz="2400" dirty="0">
                <a:solidFill>
                  <a:srgbClr val="FFFFFF"/>
                </a:solidFill>
              </a:rPr>
              <a:t>apintyak@gmail.com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Konstantin Shevchuk </a:t>
            </a:r>
            <a:r>
              <a:rPr lang="ru" sz="2400" dirty="0" smtClean="0">
                <a:solidFill>
                  <a:srgbClr val="FFFFFF"/>
                </a:solidFill>
              </a:rPr>
              <a:t>- </a:t>
            </a:r>
            <a:r>
              <a:rPr lang="ru" sz="2400" dirty="0">
                <a:solidFill>
                  <a:srgbClr val="FFFFFF"/>
                </a:solidFill>
              </a:rPr>
              <a:t>kis.shevchuk@gmail.com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Viktor </a:t>
            </a:r>
            <a:r>
              <a:rPr lang="en-US" sz="2400" dirty="0" err="1" smtClean="0">
                <a:solidFill>
                  <a:srgbClr val="FFFFFF"/>
                </a:solidFill>
              </a:rPr>
              <a:t>Nersesov</a:t>
            </a:r>
            <a:r>
              <a:rPr lang="ru" sz="2400" dirty="0" smtClean="0">
                <a:solidFill>
                  <a:srgbClr val="FFFFFF"/>
                </a:solidFill>
              </a:rPr>
              <a:t>- </a:t>
            </a:r>
            <a:r>
              <a:rPr lang="ru" sz="2400" dirty="0">
                <a:solidFill>
                  <a:srgbClr val="FFFFFF"/>
                </a:solidFill>
              </a:rPr>
              <a:t>1vitiok1@gmail.com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FFFFFF"/>
                </a:solidFill>
              </a:rPr>
              <a:t>Alexandr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Sokolkov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ru" sz="2400" dirty="0">
                <a:solidFill>
                  <a:srgbClr val="FFFFFF"/>
                </a:solidFill>
              </a:rPr>
              <a:t>- osokolkov@gmail.com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 smtClean="0">
                <a:solidFill>
                  <a:srgbClr val="FFFFFF"/>
                </a:solidFill>
              </a:rPr>
              <a:t>А</a:t>
            </a:r>
            <a:r>
              <a:rPr lang="en-US" sz="2400" dirty="0" err="1" smtClean="0">
                <a:solidFill>
                  <a:srgbClr val="FFFFFF"/>
                </a:solidFill>
              </a:rPr>
              <a:t>lexandr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Makoveckiy</a:t>
            </a:r>
            <a:r>
              <a:rPr lang="en-US" sz="2400" dirty="0" smtClean="0">
                <a:solidFill>
                  <a:srgbClr val="FFFFFF"/>
                </a:solidFill>
              </a:rPr>
              <a:t>  </a:t>
            </a:r>
            <a:r>
              <a:rPr lang="ru" sz="2400" dirty="0" smtClean="0">
                <a:solidFill>
                  <a:srgbClr val="FFFFFF"/>
                </a:solidFill>
              </a:rPr>
              <a:t> </a:t>
            </a:r>
            <a:endParaRPr lang="ru" sz="24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2400" b="1" dirty="0">
                <a:solidFill>
                  <a:srgbClr val="FFFFFF"/>
                </a:solidFill>
              </a:rPr>
              <a:t>Hata</a:t>
            </a:r>
            <a:r>
              <a:rPr lang="ru" sz="2400" dirty="0">
                <a:solidFill>
                  <a:srgbClr val="FFFFFF"/>
                </a:solidFill>
              </a:rPr>
              <a:t> on </a:t>
            </a:r>
            <a:r>
              <a:rPr lang="ru" sz="2400" u="sng" dirty="0">
                <a:solidFill>
                  <a:srgbClr val="FFFFFF"/>
                </a:solidFill>
                <a:hlinkClick r:id="rId3"/>
              </a:rPr>
              <a:t>NASA</a:t>
            </a:r>
            <a:r>
              <a:rPr lang="ru" sz="2400" dirty="0">
                <a:solidFill>
                  <a:srgbClr val="FFFFFF"/>
                </a:solidFill>
              </a:rPr>
              <a:t> and </a:t>
            </a:r>
            <a:r>
              <a:rPr lang="ru" sz="2400" u="sng" dirty="0">
                <a:solidFill>
                  <a:srgbClr val="FFFFFF"/>
                </a:solidFill>
                <a:hlinkClick r:id="rId4"/>
              </a:rPr>
              <a:t>Github</a:t>
            </a:r>
            <a:r>
              <a:rPr lang="ru" sz="2400" dirty="0">
                <a:solidFill>
                  <a:srgbClr val="FFFFFF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105</Words>
  <Application>Microsoft Office PowerPoint</Application>
  <PresentationFormat>Экран (16:9)</PresentationFormat>
  <Paragraphs>30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Arial</vt:lpstr>
      <vt:lpstr>simple-light-2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Coming soon in English </dc:title>
  <dc:creator>Костя Шевчук</dc:creator>
  <cp:lastModifiedBy>Костя Шевчук</cp:lastModifiedBy>
  <cp:revision>3</cp:revision>
  <dcterms:modified xsi:type="dcterms:W3CDTF">2017-04-30T13:14:17Z</dcterms:modified>
</cp:coreProperties>
</file>